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6702D084-F79B-4467-A89C-3109E580EFF4}" v="102" dt="2022-05-29T11:52:32.574"/>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8D38EACD-940F-4C30-AA75-EABA1871FA43}" v="61" dt="2022-05-29T12:30:43.049"/>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p:scale>
          <a:sx n="95" d="100"/>
          <a:sy n="95" d="100"/>
        </p:scale>
        <p:origin x="144"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5/29/2022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5/29/2022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5/29/2022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5/29/2022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5/29/2022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5/29/2022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5/29/2022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5/29/2022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5/29/2022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5/29/2022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5/29/2022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5/29/2022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RajviShah002/applied-data-science-capstone/blob/main/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RajviShah002/applied-data-science-capstone/blob/main/EDA%20with%20Dat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ajviShah002/applied-data-science-capstone/blob/main/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RajviShah002/applied-data-science-capstone/blob/main/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RajviShah002/applied-data-science-capstone/blob/main/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RajviShah002/applied-data-science-capstone/blob/main/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RajviShah002/applied-data-science-capstone/blob/main/Data%20Collection%20with%20Web%20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989052"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Rajvi Hemantkumar Shah</a:t>
            </a:r>
          </a:p>
          <a:p>
            <a:r>
              <a:rPr lang="en-US" dirty="0">
                <a:solidFill>
                  <a:schemeClr val="bg2"/>
                </a:solidFill>
                <a:latin typeface="Abadi"/>
                <a:ea typeface="SF Pro" pitchFamily="2" charset="0"/>
                <a:cs typeface="SF Pro" pitchFamily="2" charset="0"/>
              </a:rPr>
              <a:t>May 29,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lIns="91440" tIns="45720" rIns="91440" bIns="45720" anchor="t"/>
          <a:lstStyle/>
          <a:p>
            <a:r>
              <a:rPr lang="en-US" sz="2200" dirty="0">
                <a:solidFill>
                  <a:schemeClr val="accent3">
                    <a:lumMod val="25000"/>
                  </a:schemeClr>
                </a:solidFill>
                <a:latin typeface="Abadi"/>
              </a:rPr>
              <a:t>We performed exploratory data analysis and determined the training labels.</a:t>
            </a:r>
          </a:p>
          <a:p>
            <a:r>
              <a:rPr lang="en-US" sz="2200" dirty="0">
                <a:solidFill>
                  <a:schemeClr val="accent3">
                    <a:lumMod val="25000"/>
                  </a:schemeClr>
                </a:solidFill>
                <a:latin typeface="Abadi"/>
              </a:rPr>
              <a:t>We calculated the number of launches at each site, and the number and occurrence of each orbits</a:t>
            </a:r>
          </a:p>
          <a:p>
            <a:r>
              <a:rPr lang="en-US" sz="2200" dirty="0">
                <a:solidFill>
                  <a:schemeClr val="accent3">
                    <a:lumMod val="25000"/>
                  </a:schemeClr>
                </a:solidFill>
                <a:latin typeface="Abadi"/>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latin typeface="Abadi"/>
                <a:ea typeface="+mn-lt"/>
                <a:cs typeface="+mn-lt"/>
                <a:hlinkClick r:id="rId3"/>
              </a:rPr>
              <a:t>https://github.com/RajviShah002/applied-data-science-capstone/blob/main/Data%20Wrangling.ipynb</a:t>
            </a:r>
            <a:endParaRPr lang="en-US">
              <a:latin typeface="Abadi"/>
              <a:ea typeface="+mn-lt"/>
              <a:cs typeface="+mn-lt"/>
            </a:endParaRPr>
          </a:p>
          <a:p>
            <a:endParaRPr lang="en-US" dirty="0">
              <a:cs typeface="Calibri"/>
            </a:endParaRPr>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4"/>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latin typeface="Abadi"/>
                <a:ea typeface="+mn-lt"/>
                <a:cs typeface="+mn-lt"/>
                <a:hlinkClick r:id="rId3"/>
              </a:rPr>
              <a:t>https://github.com/RajviShah002/applied-data-science-capstone/blob/main/EDA%20with%20Data%20Visualization.ipynb</a:t>
            </a:r>
            <a:r>
              <a:rPr lang="en-US" sz="2200" dirty="0">
                <a:latin typeface="Abadi"/>
                <a:ea typeface="+mn-lt"/>
                <a:cs typeface="+mn-lt"/>
              </a:rPr>
              <a:t> </a:t>
            </a:r>
            <a:endParaRPr lang="en-US" dirty="0">
              <a:latin typeface="Abadi"/>
              <a:ea typeface="+mn-lt"/>
              <a:cs typeface="+mn-lt"/>
            </a:endParaRPr>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4"/>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5"/>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latin typeface="Abadi"/>
                <a:ea typeface="+mn-lt"/>
                <a:cs typeface="+mn-lt"/>
                <a:hlinkClick r:id="rId3"/>
              </a:rPr>
              <a:t>https://github.com/RajviShah002/applied-data-science-capstone/blob/main/EDA%20with%20SQL.ipynb</a:t>
            </a:r>
            <a:r>
              <a:rPr lang="en-US" sz="2200" dirty="0">
                <a:latin typeface="Abadi"/>
                <a:ea typeface="+mn-lt"/>
                <a:cs typeface="+mn-lt"/>
              </a:rPr>
              <a:t> </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latin typeface="Abadi"/>
                <a:ea typeface="+mn-lt"/>
                <a:cs typeface="+mn-lt"/>
                <a:hlinkClick r:id="rId3"/>
              </a:rPr>
              <a:t>https://github.com/RajviShah002/applied-data-science-capstone/blob/main/app.py</a:t>
            </a:r>
            <a:r>
              <a:rPr lang="en-US" sz="2200" dirty="0">
                <a:latin typeface="Abadi"/>
                <a:ea typeface="+mn-lt"/>
                <a:cs typeface="+mn-lt"/>
              </a:rPr>
              <a:t> </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latin typeface="Abadi"/>
                <a:ea typeface="+mn-lt"/>
                <a:cs typeface="+mn-lt"/>
                <a:hlinkClick r:id="rId3"/>
              </a:rPr>
              <a:t>https://github.com/RajviShah002/applied-data-science-capstone/blob/main/Machine%20Learning%20Prediction.ipynb</a:t>
            </a:r>
            <a:r>
              <a:rPr lang="en-US" sz="2200" dirty="0">
                <a:latin typeface="Abadi"/>
                <a:ea typeface="+mn-lt"/>
                <a:cs typeface="+mn-lt"/>
              </a:rPr>
              <a:t> </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latin typeface="Abadi"/>
                <a:ea typeface="+mn-lt"/>
                <a:cs typeface="+mn-lt"/>
                <a:hlinkClick r:id="rId3"/>
              </a:rPr>
              <a:t>https://github.com/RajviShah002/applied-data-science-capstone/blob/main/Data%20Collection%20API.ipynb</a:t>
            </a:r>
            <a:endParaRPr lang="en-US" sz="2200">
              <a:latin typeface="Abadi"/>
              <a:ea typeface="+mn-lt"/>
              <a:cs typeface="+mn-lt"/>
            </a:endParaRPr>
          </a:p>
          <a:p>
            <a:pPr marL="0" indent="0">
              <a:lnSpc>
                <a:spcPct val="100000"/>
              </a:lnSpc>
              <a:spcBef>
                <a:spcPts val="1400"/>
              </a:spcBef>
              <a:buNone/>
            </a:pPr>
            <a:endParaRPr lang="en-US" sz="2200" dirty="0">
              <a:cs typeface="Calibri"/>
            </a:endParaRPr>
          </a:p>
          <a:p>
            <a:endParaRPr lang="en-US" dirty="0"/>
          </a:p>
          <a:p>
            <a:endParaRPr lang="en-US" dirty="0">
              <a:cs typeface="Calibri" panose="020F0502020204030204"/>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4"/>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latin typeface="Abadi"/>
                <a:ea typeface="+mn-lt"/>
                <a:cs typeface="+mn-lt"/>
                <a:hlinkClick r:id="rId3"/>
              </a:rPr>
              <a:t>https://github.com/RajviShah002/applied-data-science-capstone/blob/main/Data%20Collection%20with%20Web%20Scraping.ipynb</a:t>
            </a:r>
            <a:endParaRPr lang="en-US" sz="2200">
              <a:latin typeface="Abadi"/>
              <a:ea typeface="+mn-lt"/>
              <a:cs typeface="+mn-lt"/>
            </a:endParaRPr>
          </a:p>
          <a:p>
            <a:pPr marL="0" indent="0">
              <a:lnSpc>
                <a:spcPct val="100000"/>
              </a:lnSpc>
              <a:spcBef>
                <a:spcPts val="1400"/>
              </a:spcBef>
              <a:buNone/>
            </a:pPr>
            <a:endParaRPr lang="en-US" sz="2200" dirty="0">
              <a:ea typeface="+mn-lt"/>
              <a:cs typeface="+mn-lt"/>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4"/>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1314</TotalTime>
  <Words>1794</Words>
  <Application>Microsoft Office PowerPoint</Application>
  <PresentationFormat>Widescreen</PresentationFormat>
  <Paragraphs>206</Paragraphs>
  <Slides>46</Slides>
  <Notes>3</Notes>
  <HiddenSlides>0</HiddenSlides>
  <MMClips>0</MMClip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Lá Mexx...</cp:lastModifiedBy>
  <cp:revision>238</cp:revision>
  <dcterms:created xsi:type="dcterms:W3CDTF">2021-04-29T18:58:34Z</dcterms:created>
  <dcterms:modified xsi:type="dcterms:W3CDTF">2022-05-29T12:31:52Z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